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76" r:id="rId5"/>
    <p:sldId id="278" r:id="rId6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26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. Shangama | LSB Sachsen-Anhalt" userId="S::h.shangama@lsb-sachsen-anhalt.de::0253933f-c716-4d38-bce0-fb2508f9eb1c" providerId="AD" clId="Web-{93419751-07FA-A60E-8A2F-51FEF5367C9E}"/>
    <pc:docChg chg="modSld">
      <pc:chgData name="H. Shangama | LSB Sachsen-Anhalt" userId="S::h.shangama@lsb-sachsen-anhalt.de::0253933f-c716-4d38-bce0-fb2508f9eb1c" providerId="AD" clId="Web-{93419751-07FA-A60E-8A2F-51FEF5367C9E}" dt="2026-05-12T13:19:44.129" v="10" actId="20577"/>
      <pc:docMkLst>
        <pc:docMk/>
      </pc:docMkLst>
      <pc:sldChg chg="modSp">
        <pc:chgData name="H. Shangama | LSB Sachsen-Anhalt" userId="S::h.shangama@lsb-sachsen-anhalt.de::0253933f-c716-4d38-bce0-fb2508f9eb1c" providerId="AD" clId="Web-{93419751-07FA-A60E-8A2F-51FEF5367C9E}" dt="2026-05-12T13:19:44.129" v="10" actId="20577"/>
        <pc:sldMkLst>
          <pc:docMk/>
          <pc:sldMk cId="99919489" sldId="276"/>
        </pc:sldMkLst>
        <pc:spChg chg="mod">
          <ac:chgData name="H. Shangama | LSB Sachsen-Anhalt" userId="S::h.shangama@lsb-sachsen-anhalt.de::0253933f-c716-4d38-bce0-fb2508f9eb1c" providerId="AD" clId="Web-{93419751-07FA-A60E-8A2F-51FEF5367C9E}" dt="2026-05-12T13:19:44.129" v="10" actId="20577"/>
          <ac:spMkLst>
            <pc:docMk/>
            <pc:sldMk cId="99919489" sldId="276"/>
            <ac:spMk id="17" creationId="{BF5AE853-B8EF-310C-9ED3-E79F1913EE20}"/>
          </ac:spMkLst>
        </pc:spChg>
      </pc:sldChg>
    </pc:docChg>
  </pc:docChgLst>
  <pc:docChgLst>
    <pc:chgData name="H. Shangama | LSB Sachsen-Anhalt" userId="S::h.shangama@lsb-sachsen-anhalt.de::0253933f-c716-4d38-bce0-fb2508f9eb1c" providerId="AD" clId="Web-{5505C032-835A-4174-AAF4-CEB26FDB3BA6}"/>
    <pc:docChg chg="delSld">
      <pc:chgData name="H. Shangama | LSB Sachsen-Anhalt" userId="S::h.shangama@lsb-sachsen-anhalt.de::0253933f-c716-4d38-bce0-fb2508f9eb1c" providerId="AD" clId="Web-{5505C032-835A-4174-AAF4-CEB26FDB3BA6}" dt="2026-05-13T14:19:52.395" v="2"/>
      <pc:docMkLst>
        <pc:docMk/>
      </pc:docMkLst>
    </pc:docChg>
  </pc:docChgLst>
  <pc:docChgLst>
    <pc:chgData name="H. Shangama | LSB Sachsen-Anhalt" userId="S::h.shangama@lsb-sachsen-anhalt.de::0253933f-c716-4d38-bce0-fb2508f9eb1c" providerId="AD" clId="Web-{40FC8224-AEAD-60C0-3C03-0B0C91B1DE93}"/>
    <pc:docChg chg="modSld">
      <pc:chgData name="H. Shangama | LSB Sachsen-Anhalt" userId="S::h.shangama@lsb-sachsen-anhalt.de::0253933f-c716-4d38-bce0-fb2508f9eb1c" providerId="AD" clId="Web-{40FC8224-AEAD-60C0-3C03-0B0C91B1DE93}" dt="2026-05-18T09:06:17.364" v="0" actId="1076"/>
      <pc:docMkLst>
        <pc:docMk/>
      </pc:docMkLst>
      <pc:sldChg chg="modSp">
        <pc:chgData name="H. Shangama | LSB Sachsen-Anhalt" userId="S::h.shangama@lsb-sachsen-anhalt.de::0253933f-c716-4d38-bce0-fb2508f9eb1c" providerId="AD" clId="Web-{40FC8224-AEAD-60C0-3C03-0B0C91B1DE93}" dt="2026-05-18T09:06:17.364" v="0" actId="1076"/>
        <pc:sldMkLst>
          <pc:docMk/>
          <pc:sldMk cId="1779139884" sldId="278"/>
        </pc:sldMkLst>
      </pc:sldChg>
    </pc:docChg>
  </pc:docChgLst>
  <pc:docChgLst>
    <pc:chgData name="H. Shangama | LSB Sachsen-Anhalt" userId="0253933f-c716-4d38-bce0-fb2508f9eb1c" providerId="ADAL" clId="{CFA866FD-9079-492B-98A4-262EFE053CBF}"/>
    <pc:docChg chg="undo custSel addSld delSld modSld modMainMaster">
      <pc:chgData name="H. Shangama | LSB Sachsen-Anhalt" userId="0253933f-c716-4d38-bce0-fb2508f9eb1c" providerId="ADAL" clId="{CFA866FD-9079-492B-98A4-262EFE053CBF}" dt="2026-06-04T10:44:54.812" v="2581" actId="1076"/>
      <pc:docMkLst>
        <pc:docMk/>
      </pc:docMkLst>
      <pc:sldChg chg="addSp delSp modSp mod">
        <pc:chgData name="H. Shangama | LSB Sachsen-Anhalt" userId="0253933f-c716-4d38-bce0-fb2508f9eb1c" providerId="ADAL" clId="{CFA866FD-9079-492B-98A4-262EFE053CBF}" dt="2026-05-12T14:06:37.914" v="876"/>
        <pc:sldMkLst>
          <pc:docMk/>
          <pc:sldMk cId="99919489" sldId="276"/>
        </pc:sldMkLst>
        <pc:spChg chg="mod">
          <ac:chgData name="H. Shangama | LSB Sachsen-Anhalt" userId="0253933f-c716-4d38-bce0-fb2508f9eb1c" providerId="ADAL" clId="{CFA866FD-9079-492B-98A4-262EFE053CBF}" dt="2026-05-12T13:38:42.940" v="1" actId="113"/>
          <ac:spMkLst>
            <pc:docMk/>
            <pc:sldMk cId="99919489" sldId="276"/>
            <ac:spMk id="17" creationId="{BF5AE853-B8EF-310C-9ED3-E79F1913EE20}"/>
          </ac:spMkLst>
        </pc:spChg>
        <pc:spChg chg="mod">
          <ac:chgData name="H. Shangama | LSB Sachsen-Anhalt" userId="0253933f-c716-4d38-bce0-fb2508f9eb1c" providerId="ADAL" clId="{CFA866FD-9079-492B-98A4-262EFE053CBF}" dt="2026-05-12T13:39:20.541" v="26" actId="1036"/>
          <ac:spMkLst>
            <pc:docMk/>
            <pc:sldMk cId="99919489" sldId="276"/>
            <ac:spMk id="18" creationId="{4A6BCFA6-4911-5210-9175-3197FA99BCA7}"/>
          </ac:spMkLst>
        </pc:spChg>
        <pc:picChg chg="add mod">
          <ac:chgData name="H. Shangama | LSB Sachsen-Anhalt" userId="0253933f-c716-4d38-bce0-fb2508f9eb1c" providerId="ADAL" clId="{CFA866FD-9079-492B-98A4-262EFE053CBF}" dt="2026-05-12T14:06:37.914" v="876"/>
          <ac:picMkLst>
            <pc:docMk/>
            <pc:sldMk cId="99919489" sldId="276"/>
            <ac:picMk id="2" creationId="{026AF074-FF90-736F-A8A3-459BBEB791C3}"/>
          </ac:picMkLst>
        </pc:picChg>
      </pc:sldChg>
      <pc:sldChg chg="addSp delSp modSp mod">
        <pc:chgData name="H. Shangama | LSB Sachsen-Anhalt" userId="0253933f-c716-4d38-bce0-fb2508f9eb1c" providerId="ADAL" clId="{CFA866FD-9079-492B-98A4-262EFE053CBF}" dt="2026-06-04T10:44:54.812" v="2581" actId="1076"/>
        <pc:sldMkLst>
          <pc:docMk/>
          <pc:sldMk cId="1779139884" sldId="278"/>
        </pc:sldMkLst>
        <pc:spChg chg="add mod">
          <ac:chgData name="H. Shangama | LSB Sachsen-Anhalt" userId="0253933f-c716-4d38-bce0-fb2508f9eb1c" providerId="ADAL" clId="{CFA866FD-9079-492B-98A4-262EFE053CBF}" dt="2026-05-13T14:16:59.254" v="2575"/>
          <ac:spMkLst>
            <pc:docMk/>
            <pc:sldMk cId="1779139884" sldId="278"/>
            <ac:spMk id="2" creationId="{4F4A9D5B-51EB-7789-6C9D-F98CFBD3A8AD}"/>
          </ac:spMkLst>
        </pc:spChg>
        <pc:spChg chg="add mod">
          <ac:chgData name="H. Shangama | LSB Sachsen-Anhalt" userId="0253933f-c716-4d38-bce0-fb2508f9eb1c" providerId="ADAL" clId="{CFA866FD-9079-492B-98A4-262EFE053CBF}" dt="2026-05-13T14:16:59.254" v="2575"/>
          <ac:spMkLst>
            <pc:docMk/>
            <pc:sldMk cId="1779139884" sldId="278"/>
            <ac:spMk id="3" creationId="{F8DCA0C9-6CFE-CB6C-85D2-80C71518690F}"/>
          </ac:spMkLst>
        </pc:spChg>
        <pc:spChg chg="mod">
          <ac:chgData name="H. Shangama | LSB Sachsen-Anhalt" userId="0253933f-c716-4d38-bce0-fb2508f9eb1c" providerId="ADAL" clId="{CFA866FD-9079-492B-98A4-262EFE053CBF}" dt="2026-05-12T13:43:52.367" v="163" actId="20577"/>
          <ac:spMkLst>
            <pc:docMk/>
            <pc:sldMk cId="1779139884" sldId="278"/>
            <ac:spMk id="9" creationId="{9E6698FF-C49A-AEEA-F64C-03A84C2F8DFE}"/>
          </ac:spMkLst>
        </pc:spChg>
        <pc:spChg chg="mod">
          <ac:chgData name="H. Shangama | LSB Sachsen-Anhalt" userId="0253933f-c716-4d38-bce0-fb2508f9eb1c" providerId="ADAL" clId="{CFA866FD-9079-492B-98A4-262EFE053CBF}" dt="2026-05-12T14:09:55.114" v="1004" actId="20577"/>
          <ac:spMkLst>
            <pc:docMk/>
            <pc:sldMk cId="1779139884" sldId="278"/>
            <ac:spMk id="10" creationId="{0D1BA9C9-0F07-3637-5D99-4F8483E61EB6}"/>
          </ac:spMkLst>
        </pc:spChg>
        <pc:picChg chg="add mod">
          <ac:chgData name="H. Shangama | LSB Sachsen-Anhalt" userId="0253933f-c716-4d38-bce0-fb2508f9eb1c" providerId="ADAL" clId="{CFA866FD-9079-492B-98A4-262EFE053CBF}" dt="2026-06-04T10:44:54.812" v="2581" actId="1076"/>
          <ac:picMkLst>
            <pc:docMk/>
            <pc:sldMk cId="1779139884" sldId="278"/>
            <ac:picMk id="5" creationId="{B7253823-F6CE-D6AE-8D4B-FD78EE0056AE}"/>
          </ac:picMkLst>
        </pc:picChg>
        <pc:picChg chg="add del mod">
          <ac:chgData name="H. Shangama | LSB Sachsen-Anhalt" userId="0253933f-c716-4d38-bce0-fb2508f9eb1c" providerId="ADAL" clId="{CFA866FD-9079-492B-98A4-262EFE053CBF}" dt="2026-06-04T10:44:43.026" v="2576" actId="478"/>
          <ac:picMkLst>
            <pc:docMk/>
            <pc:sldMk cId="1779139884" sldId="278"/>
            <ac:picMk id="12" creationId="{1348BD43-0263-A61C-EBC1-3B0FDC6263C5}"/>
          </ac:picMkLst>
        </pc:picChg>
      </pc:sldChg>
      <pc:sldMasterChg chg="delSp mod modSldLayout">
        <pc:chgData name="H. Shangama | LSB Sachsen-Anhalt" userId="0253933f-c716-4d38-bce0-fb2508f9eb1c" providerId="ADAL" clId="{CFA866FD-9079-492B-98A4-262EFE053CBF}" dt="2026-05-13T13:35:46.652" v="1805" actId="478"/>
        <pc:sldMasterMkLst>
          <pc:docMk/>
          <pc:sldMasterMk cId="3898833401" sldId="2147483660"/>
        </pc:sldMasterMkLst>
        <pc:sldLayoutChg chg="addSp delSp modSp mod">
          <pc:chgData name="H. Shangama | LSB Sachsen-Anhalt" userId="0253933f-c716-4d38-bce0-fb2508f9eb1c" providerId="ADAL" clId="{CFA866FD-9079-492B-98A4-262EFE053CBF}" dt="2026-05-13T13:19:05.168" v="1006"/>
          <pc:sldLayoutMkLst>
            <pc:docMk/>
            <pc:sldMasterMk cId="3898833401" sldId="2147483660"/>
            <pc:sldLayoutMk cId="483403732" sldId="2147483662"/>
          </pc:sldLayoutMkLst>
          <pc:picChg chg="add mod">
            <ac:chgData name="H. Shangama | LSB Sachsen-Anhalt" userId="0253933f-c716-4d38-bce0-fb2508f9eb1c" providerId="ADAL" clId="{CFA866FD-9079-492B-98A4-262EFE053CBF}" dt="2026-05-13T13:19:05.168" v="1006"/>
            <ac:picMkLst>
              <pc:docMk/>
              <pc:sldMasterMk cId="3898833401" sldId="2147483660"/>
              <pc:sldLayoutMk cId="483403732" sldId="2147483662"/>
              <ac:picMk id="4" creationId="{9CC581B4-6E4C-44D2-D7D6-6F197647DAE2}"/>
            </ac:picMkLst>
          </pc:picChg>
        </pc:sldLayoutChg>
        <pc:sldLayoutChg chg="delSp modSp mod">
          <pc:chgData name="H. Shangama | LSB Sachsen-Anhalt" userId="0253933f-c716-4d38-bce0-fb2508f9eb1c" providerId="ADAL" clId="{CFA866FD-9079-492B-98A4-262EFE053CBF}" dt="2026-05-12T14:04:27.033" v="868" actId="20577"/>
          <pc:sldLayoutMkLst>
            <pc:docMk/>
            <pc:sldMasterMk cId="3898833401" sldId="2147483660"/>
            <pc:sldLayoutMk cId="3199494856" sldId="2147483672"/>
          </pc:sldLayoutMkLst>
          <pc:spChg chg="mod">
            <ac:chgData name="H. Shangama | LSB Sachsen-Anhalt" userId="0253933f-c716-4d38-bce0-fb2508f9eb1c" providerId="ADAL" clId="{CFA866FD-9079-492B-98A4-262EFE053CBF}" dt="2026-05-12T14:04:27.033" v="868" actId="20577"/>
            <ac:spMkLst>
              <pc:docMk/>
              <pc:sldMasterMk cId="3898833401" sldId="2147483660"/>
              <pc:sldLayoutMk cId="3199494856" sldId="2147483672"/>
              <ac:spMk id="6" creationId="{12611627-44E1-C265-C6C3-D174891D6769}"/>
            </ac:spMkLst>
          </pc:spChg>
        </pc:sldLayoutChg>
        <pc:sldLayoutChg chg="addSp modSp">
          <pc:chgData name="H. Shangama | LSB Sachsen-Anhalt" userId="0253933f-c716-4d38-bce0-fb2508f9eb1c" providerId="ADAL" clId="{CFA866FD-9079-492B-98A4-262EFE053CBF}" dt="2026-05-13T13:19:07.059" v="1007"/>
          <pc:sldLayoutMkLst>
            <pc:docMk/>
            <pc:sldMasterMk cId="3898833401" sldId="2147483660"/>
            <pc:sldLayoutMk cId="1046803580" sldId="2147483673"/>
          </pc:sldLayoutMkLst>
          <pc:picChg chg="add mod">
            <ac:chgData name="H. Shangama | LSB Sachsen-Anhalt" userId="0253933f-c716-4d38-bce0-fb2508f9eb1c" providerId="ADAL" clId="{CFA866FD-9079-492B-98A4-262EFE053CBF}" dt="2026-05-13T13:19:07.059" v="1007"/>
            <ac:picMkLst>
              <pc:docMk/>
              <pc:sldMasterMk cId="3898833401" sldId="2147483660"/>
              <pc:sldLayoutMk cId="1046803580" sldId="2147483673"/>
              <ac:picMk id="4" creationId="{4910A4EE-0450-825D-F6EF-D675C14E7862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A9E555E-57B6-AD22-D997-086288A2BD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5D51B1-92E8-DC18-9160-F64AB7C160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7D1FC-D73F-4355-9B1F-D548F30957FC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7F89A47-8465-A397-4E51-A1331CBA6A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5CA5485-F928-096F-AD27-08A5272FAE7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BAF0A-EAF5-476C-8395-C3427C2A71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7632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AB8F2-A904-9A43-B309-4F5014164635}" type="datetimeFigureOut">
              <a:rPr lang="de-DE" smtClean="0"/>
              <a:t>04.06.2026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F2610-8555-2940-9AC2-00D88FB6854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007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35922" y="3157519"/>
            <a:ext cx="2135413" cy="219801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Ruda" panose="02000000000000000000" pitchFamily="2" charset="0"/>
              </a:defRPr>
            </a:lvl1pPr>
          </a:lstStyle>
          <a:p>
            <a:fld id="{C67E95DD-2D9E-46A8-BF43-A3B5C61E73D9}" type="datetime1">
              <a:rPr lang="de-DE" smtClean="0"/>
              <a:t>04.06.2026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60441" y="3157519"/>
            <a:ext cx="3313959" cy="219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 b="0">
                <a:latin typeface="Ruda" panose="02000000000000000000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60441" y="2051327"/>
            <a:ext cx="5510894" cy="9009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000">
                <a:latin typeface="Ruda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78BDC7E-5ACD-944C-A384-2292C84CB0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60441" y="4026196"/>
            <a:ext cx="3522663" cy="3834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Ruda" panose="02000000000000000000" pitchFamily="2" charset="0"/>
              </a:defRPr>
            </a:lvl1pPr>
          </a:lstStyle>
          <a:p>
            <a:r>
              <a:rPr lang="de-DE"/>
              <a:t>Grußformel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611627-44E1-C265-C6C3-D174891D6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39988" y="4962113"/>
            <a:ext cx="6149909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r>
              <a:rPr lang="de-DE"/>
              <a:t>VEREINSWISSEN:KOMPAKT</a:t>
            </a:r>
            <a:endParaRPr lang="de-DE">
              <a:latin typeface="Ruda" panose="02000000000000000000" pitchFamily="2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C7798B-DDBF-DF95-8682-7B59A65EAA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9897" y="4962113"/>
            <a:ext cx="315978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fld id="{08E1858C-150A-D143-8298-12096D7BCEE1}" type="slidenum">
              <a:rPr lang="de-DE" smtClean="0"/>
              <a:pPr/>
              <a:t>‹Nr.›</a:t>
            </a:fld>
            <a:endParaRPr lang="de-DE">
              <a:latin typeface="Ru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49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7840E56F-563B-1645-B71F-6ED1C2CA72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1262" y="4500748"/>
            <a:ext cx="2030681" cy="213756"/>
          </a:xfrm>
          <a:prstGeom prst="rect">
            <a:avLst/>
          </a:prstGeom>
          <a:blipFill>
            <a:blip r:embed="rId2">
              <a:alphaModFix/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2"/>
                </a:solidFill>
              </a:defRPr>
            </a:lvl1pPr>
          </a:lstStyle>
          <a:p>
            <a:r>
              <a:rPr lang="de-DE"/>
              <a:t>.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9E17EAF-79D3-7AE4-70E3-3956B125CE60}"/>
              </a:ext>
            </a:extLst>
          </p:cNvPr>
          <p:cNvSpPr txBox="1">
            <a:spLocks/>
          </p:cNvSpPr>
          <p:nvPr userDrawn="1"/>
        </p:nvSpPr>
        <p:spPr>
          <a:xfrm>
            <a:off x="616774" y="1985545"/>
            <a:ext cx="2530726" cy="273844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6858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>
                <a:latin typeface="Ruda" panose="02000000000000000000" pitchFamily="2" charset="0"/>
              </a:rPr>
              <a:t>Datum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9B85BEA-550A-F7EA-25E0-C6F049BE3E6B}"/>
              </a:ext>
            </a:extLst>
          </p:cNvPr>
          <p:cNvSpPr txBox="1">
            <a:spLocks/>
          </p:cNvSpPr>
          <p:nvPr userDrawn="1"/>
        </p:nvSpPr>
        <p:spPr>
          <a:xfrm>
            <a:off x="616774" y="1604055"/>
            <a:ext cx="5510894" cy="219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115000"/>
              </a:lnSpc>
              <a:spcBef>
                <a:spcPts val="16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uda" panose="02000000000000000000" pitchFamily="2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698FFCE-1FAD-F7EA-515C-95758525389C}"/>
              </a:ext>
            </a:extLst>
          </p:cNvPr>
          <p:cNvSpPr txBox="1">
            <a:spLocks/>
          </p:cNvSpPr>
          <p:nvPr userDrawn="1"/>
        </p:nvSpPr>
        <p:spPr>
          <a:xfrm>
            <a:off x="616774" y="1088187"/>
            <a:ext cx="5510894" cy="90093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ud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3BBFD0-7A2D-11CD-FA8A-672EF46FC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3362" y="4962113"/>
            <a:ext cx="207168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rgbClr val="CC3300"/>
                </a:solidFill>
                <a:latin typeface="Ruda" panose="02000000000000000000" pitchFamily="2" charset="0"/>
              </a:defRPr>
            </a:lvl1pPr>
          </a:lstStyle>
          <a:p>
            <a:fld id="{D355FCB2-1963-4431-9EC8-5206594655D8}" type="datetime1">
              <a:rPr lang="de-DE" smtClean="0">
                <a:latin typeface="Ruda" panose="02000000000000000000" pitchFamily="2" charset="0"/>
              </a:rPr>
              <a:t>04.06.2026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80D7ACF7-04C6-D5F7-A853-32873081A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39988" y="4962113"/>
            <a:ext cx="6149909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r>
              <a:rPr lang="de-DE"/>
              <a:t>LSB VIBSS</a:t>
            </a:r>
            <a:endParaRPr lang="de-DE">
              <a:latin typeface="Ruda" panose="02000000000000000000" pitchFamily="2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CAA1640-CC92-CD37-CA51-A5B30C215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9897" y="4962113"/>
            <a:ext cx="315978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fld id="{08E1858C-150A-D143-8298-12096D7BCEE1}" type="slidenum">
              <a:rPr lang="de-DE" smtClean="0"/>
              <a:pPr/>
              <a:t>‹Nr.›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CE66E4C-42F1-BEDF-0DBA-A6611F1246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2925" y="1989138"/>
            <a:ext cx="3203575" cy="22844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6560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364" y="277499"/>
            <a:ext cx="6475411" cy="4433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600" b="0">
                <a:solidFill>
                  <a:schemeClr val="tx1"/>
                </a:solidFill>
                <a:latin typeface="Ruda Black" panose="02000000000000000000" pitchFamily="2" charset="0"/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363" y="787233"/>
            <a:ext cx="8672511" cy="411338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  <a:latin typeface="Ruda" panose="02000000000000000000" pitchFamily="2" charset="0"/>
              </a:defRPr>
            </a:lvl1pPr>
          </a:lstStyle>
          <a:p>
            <a:pPr lvl="0"/>
            <a:r>
              <a:rPr lang="de-DE"/>
              <a:t>Mastertextformat bearbeiten
Zweite Ebene
Dritte Ebene
Vierte Ebene
Ebene Fünf</a:t>
            </a:r>
            <a:endParaRPr lang="en-US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444C9C1-6716-AD94-E58E-CB25C16B4B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3362" y="4962113"/>
            <a:ext cx="207168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rgbClr val="CC3300"/>
                </a:solidFill>
                <a:latin typeface="Ruda" panose="02000000000000000000" pitchFamily="2" charset="0"/>
              </a:defRPr>
            </a:lvl1pPr>
          </a:lstStyle>
          <a:p>
            <a:fld id="{E8134DB5-28DE-4E39-8795-9C14692907AE}" type="datetime1">
              <a:rPr lang="de-DE" smtClean="0">
                <a:latin typeface="Ruda" panose="02000000000000000000" pitchFamily="2" charset="0"/>
              </a:rPr>
              <a:t>04.06.2026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33E67F5-1D52-8D8D-079F-AB5ECC5B9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39988" y="4962113"/>
            <a:ext cx="6149909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r>
              <a:rPr lang="de-DE"/>
              <a:t>LSB VIBSS</a:t>
            </a:r>
            <a:endParaRPr lang="de-DE">
              <a:latin typeface="Ruda" panose="02000000000000000000" pitchFamily="2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F9997B6-2AEA-5EA4-A29A-C707F06C0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9897" y="4962113"/>
            <a:ext cx="315978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fld id="{08E1858C-150A-D143-8298-12096D7BCEE1}" type="slidenum">
              <a:rPr lang="de-DE" smtClean="0"/>
              <a:pPr/>
              <a:t>‹Nr.›</a:t>
            </a:fld>
            <a:endParaRPr lang="de-DE">
              <a:latin typeface="Ruda" panose="02000000000000000000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CC581B4-6E4C-44D2-D7D6-6F197647DA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62358" y="282578"/>
            <a:ext cx="2143517" cy="37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0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364" y="277499"/>
            <a:ext cx="6475411" cy="4433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600" b="0">
                <a:solidFill>
                  <a:schemeClr val="tx1"/>
                </a:solidFill>
                <a:latin typeface="Ruda Black" panose="02000000000000000000" pitchFamily="2" charset="0"/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363" y="2580362"/>
            <a:ext cx="8672511" cy="23202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  <a:latin typeface="Ruda" panose="02000000000000000000" pitchFamily="2" charset="0"/>
              </a:defRPr>
            </a:lvl1pPr>
          </a:lstStyle>
          <a:p>
            <a:pPr lvl="0"/>
            <a:r>
              <a:rPr lang="de-DE"/>
              <a:t>Mastertextformat bearbeiten
Zweite Ebene
Dritte Ebene
Vierte Ebene
</a:t>
            </a:r>
            <a:endParaRPr lang="en-US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5F38BEBF-CB67-1C43-968A-FB8D92C2E7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3363" y="1149350"/>
            <a:ext cx="2071687" cy="1323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Ruda Black" panose="02000000000000000000" pitchFamily="2" charset="0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3" name="Bildplatzhalter 8">
            <a:extLst>
              <a:ext uri="{FF2B5EF4-FFF2-40B4-BE49-F238E27FC236}">
                <a16:creationId xmlns:a16="http://schemas.microsoft.com/office/drawing/2014/main" id="{0D6A1B61-206F-7E4E-99B0-F03D834FEA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9988" y="1149349"/>
            <a:ext cx="2071687" cy="1323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Ruda Black" panose="02000000000000000000" pitchFamily="2" charset="0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4" name="Bildplatzhalter 8">
            <a:extLst>
              <a:ext uri="{FF2B5EF4-FFF2-40B4-BE49-F238E27FC236}">
                <a16:creationId xmlns:a16="http://schemas.microsoft.com/office/drawing/2014/main" id="{676C75EF-315E-A74F-8461-028DE73D8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46614" y="1149351"/>
            <a:ext cx="2062162" cy="1323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Ruda Black" panose="02000000000000000000" pitchFamily="2" charset="0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5" name="Bildplatzhalter 8">
            <a:extLst>
              <a:ext uri="{FF2B5EF4-FFF2-40B4-BE49-F238E27FC236}">
                <a16:creationId xmlns:a16="http://schemas.microsoft.com/office/drawing/2014/main" id="{C73B4CCE-318A-144F-AF7D-5E1E2B1A6E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5776" y="1149350"/>
            <a:ext cx="2070098" cy="1323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Ruda Black" panose="02000000000000000000" pitchFamily="2" charset="0"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E089D1D-5CE0-F21A-4932-7FE7B94672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3362" y="4962113"/>
            <a:ext cx="207168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rgbClr val="CC3300"/>
                </a:solidFill>
                <a:latin typeface="Ruda" panose="02000000000000000000" pitchFamily="2" charset="0"/>
              </a:defRPr>
            </a:lvl1pPr>
          </a:lstStyle>
          <a:p>
            <a:fld id="{D7C21EEB-D919-4CC5-BB34-03A843F7B68D}" type="datetime1">
              <a:rPr lang="de-DE" smtClean="0">
                <a:latin typeface="Ruda" panose="02000000000000000000" pitchFamily="2" charset="0"/>
              </a:rPr>
              <a:t>04.06.2026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43B99C7-80FC-D562-4BFD-39F81723E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39988" y="4962113"/>
            <a:ext cx="6149909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r>
              <a:rPr lang="de-DE"/>
              <a:t>LSB VIBSS</a:t>
            </a:r>
            <a:endParaRPr lang="de-DE">
              <a:latin typeface="Ruda" panose="02000000000000000000" pitchFamily="2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14EFEC-B9C6-F27B-B062-28A8EB35F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9897" y="4962113"/>
            <a:ext cx="315978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fld id="{08E1858C-150A-D143-8298-12096D7BCEE1}" type="slidenum">
              <a:rPr lang="de-DE" smtClean="0"/>
              <a:pPr/>
              <a:t>‹Nr.›</a:t>
            </a:fld>
            <a:endParaRPr lang="de-DE">
              <a:latin typeface="Ruda" panose="02000000000000000000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910A4EE-0450-825D-F6EF-D675C14E7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62358" y="282578"/>
            <a:ext cx="2143517" cy="37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0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3362" y="4962113"/>
            <a:ext cx="2071687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rgbClr val="CC3300"/>
                </a:solidFill>
                <a:latin typeface="Ruda" panose="02000000000000000000" pitchFamily="2" charset="0"/>
              </a:defRPr>
            </a:lvl1pPr>
          </a:lstStyle>
          <a:p>
            <a:fld id="{FBD31264-9539-43E1-9DDF-A2843C2C25DE}" type="datetime1">
              <a:rPr lang="de-DE" smtClean="0">
                <a:latin typeface="Ruda" panose="02000000000000000000" pitchFamily="2" charset="0"/>
              </a:rPr>
              <a:t>04.06.2026</a:t>
            </a:fld>
            <a:endParaRPr lang="de-DE">
              <a:latin typeface="Ruda" panose="020000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9988" y="4962113"/>
            <a:ext cx="6149909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r>
              <a:rPr lang="de-DE"/>
              <a:t>LSB VIBSS</a:t>
            </a:r>
            <a:endParaRPr lang="de-DE">
              <a:latin typeface="Ruda" panose="020000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897" y="4962113"/>
            <a:ext cx="315978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00">
                <a:solidFill>
                  <a:schemeClr val="tx2"/>
                </a:solidFill>
                <a:latin typeface="Ruda" panose="02000000000000000000" pitchFamily="2" charset="0"/>
              </a:defRPr>
            </a:lvl1pPr>
          </a:lstStyle>
          <a:p>
            <a:fld id="{08E1858C-150A-D143-8298-12096D7BCEE1}" type="slidenum">
              <a:rPr lang="de-DE" smtClean="0"/>
              <a:pPr/>
              <a:t>‹Nr.›</a:t>
            </a:fld>
            <a:endParaRPr lang="de-DE">
              <a:latin typeface="Rud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3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2" r:id="rId3"/>
    <p:sldLayoutId id="2147483673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Lucida Sans" panose="020B0602030504020204" pitchFamily="34" charset="77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15000"/>
        </a:lnSpc>
        <a:spcBef>
          <a:spcPts val="16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Lucida Sans" panose="020B0602030504020204" pitchFamily="34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92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2840" userDrawn="1">
          <p15:clr>
            <a:srgbClr val="F26B43"/>
          </p15:clr>
        </p15:guide>
        <p15:guide id="4" pos="2924" userDrawn="1">
          <p15:clr>
            <a:srgbClr val="F26B43"/>
          </p15:clr>
        </p15:guide>
        <p15:guide id="5" pos="1537" userDrawn="1">
          <p15:clr>
            <a:srgbClr val="F26B43"/>
          </p15:clr>
        </p15:guide>
        <p15:guide id="6" pos="1452" userDrawn="1">
          <p15:clr>
            <a:srgbClr val="F26B43"/>
          </p15:clr>
        </p15:guide>
        <p15:guide id="7" pos="147" userDrawn="1">
          <p15:clr>
            <a:srgbClr val="F26B43"/>
          </p15:clr>
        </p15:guide>
        <p15:guide id="8" pos="4226" userDrawn="1">
          <p15:clr>
            <a:srgbClr val="F26B43"/>
          </p15:clr>
        </p15:guide>
        <p15:guide id="9" pos="4306" userDrawn="1">
          <p15:clr>
            <a:srgbClr val="F26B43"/>
          </p15:clr>
        </p15:guide>
        <p15:guide id="10" pos="5610" userDrawn="1">
          <p15:clr>
            <a:srgbClr val="F26B43"/>
          </p15:clr>
        </p15:guide>
        <p15:guide id="11" pos="1493" userDrawn="1">
          <p15:clr>
            <a:srgbClr val="F26B43"/>
          </p15:clr>
        </p15:guide>
        <p15:guide id="12" pos="4262" userDrawn="1">
          <p15:clr>
            <a:srgbClr val="F26B43"/>
          </p15:clr>
        </p15:guide>
        <p15:guide id="13" orient="horz" pos="724" userDrawn="1">
          <p15:clr>
            <a:srgbClr val="F26B43"/>
          </p15:clr>
        </p15:guide>
        <p15:guide id="14" orient="horz" pos="30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lsb-sachsen-anhalt.vibss.de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Untertitel 17">
            <a:extLst>
              <a:ext uri="{FF2B5EF4-FFF2-40B4-BE49-F238E27FC236}">
                <a16:creationId xmlns:a16="http://schemas.microsoft.com/office/drawing/2014/main" id="{4A6BCFA6-4911-5210-9175-3197FA99B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60441" y="2741882"/>
            <a:ext cx="3313959" cy="219801"/>
          </a:xfrm>
        </p:spPr>
        <p:txBody>
          <a:bodyPr/>
          <a:lstStyle/>
          <a:p>
            <a:r>
              <a:rPr lang="de-DE" b="1"/>
              <a:t>Die neue digitale Wissensplattform für Sportvereine in Sachsen-Anhalt</a:t>
            </a:r>
            <a:endParaRPr lang="de-DE"/>
          </a:p>
          <a:p>
            <a:endParaRPr lang="de-DE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BF5AE853-B8EF-310C-9ED3-E79F1913EE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lIns="91440" tIns="45720" rIns="91440" bIns="45720" anchor="t" anchorCtr="0">
            <a:noAutofit/>
          </a:bodyPr>
          <a:lstStyle/>
          <a:p>
            <a:r>
              <a:rPr lang="de-DE" b="0" dirty="0">
                <a:latin typeface="Ruda Black" panose="02000000000000000000" pitchFamily="2" charset="0"/>
              </a:rPr>
              <a:t>VEREINSWISSEN:KOMPAKT (VEKO)</a:t>
            </a:r>
            <a:endParaRPr lang="en-US" b="0" dirty="0">
              <a:latin typeface="Ruda Black" panose="02000000000000000000" pitchFamily="2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26AF074-FF90-736F-A8A3-459BBEB79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358" y="282578"/>
            <a:ext cx="2143517" cy="37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9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D241-6BB0-30BA-6778-5CEB67CA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9E6698FF-C49A-AEEA-F64C-03A84C2F8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VEREINSWISSEN:KOMPAKT (VEKO)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0D1BA9C9-0F07-3637-5D99-4F8483E61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200" dirty="0"/>
              <a:t>Schnelle und unkomplizierte digitale Informationsplattform für </a:t>
            </a:r>
            <a:br>
              <a:rPr lang="de-DE" sz="1200" dirty="0"/>
            </a:br>
            <a:r>
              <a:rPr lang="de-DE" sz="1200" dirty="0"/>
              <a:t>Vereine, Stadt- und Kreissportbünde</a:t>
            </a:r>
          </a:p>
          <a:p>
            <a:r>
              <a:rPr lang="de-DE" sz="1200" dirty="0"/>
              <a:t>Kostenfreie Ergänzung des Service-Angebots vom LSB Sachsen-Anhalt</a:t>
            </a:r>
            <a:r>
              <a:rPr lang="de-DE" dirty="0"/>
              <a:t> </a:t>
            </a:r>
            <a:endParaRPr lang="de-DE" sz="1200" dirty="0"/>
          </a:p>
          <a:p>
            <a:r>
              <a:rPr lang="de-DE" sz="1200" dirty="0"/>
              <a:t>Fachinformationen mit Praxisbeispielen und Vorlagen </a:t>
            </a:r>
            <a:br>
              <a:rPr lang="de-DE" sz="1200" dirty="0"/>
            </a:br>
            <a:r>
              <a:rPr lang="de-DE" sz="1200" dirty="0"/>
              <a:t>zur individuellen Anpassung für den modernen Vereinsalltag</a:t>
            </a:r>
          </a:p>
          <a:p>
            <a:r>
              <a:rPr lang="de-DE" sz="1200" dirty="0"/>
              <a:t>Vielfältige Themen unter anderem zu </a:t>
            </a:r>
            <a:r>
              <a:rPr lang="de-DE" sz="1200" dirty="0">
                <a:latin typeface="Ruda" panose="02000000000000000000" pitchFamily="2" charset="0"/>
              </a:rPr>
              <a:t>Satzungsfragen, Steuerpflichten, </a:t>
            </a:r>
            <a:br>
              <a:rPr lang="de-DE" sz="1200" dirty="0">
                <a:latin typeface="Ruda" panose="02000000000000000000" pitchFamily="2" charset="0"/>
              </a:rPr>
            </a:br>
            <a:r>
              <a:rPr lang="de-DE" sz="1200" dirty="0">
                <a:latin typeface="Ruda" panose="02000000000000000000" pitchFamily="2" charset="0"/>
              </a:rPr>
              <a:t>Datenschutz, Mitgliedergewinnung, Kommunikation, Vereinsrecht, </a:t>
            </a:r>
            <a:br>
              <a:rPr lang="de-DE" sz="1200" dirty="0">
                <a:latin typeface="Ruda" panose="02000000000000000000" pitchFamily="2" charset="0"/>
              </a:rPr>
            </a:br>
            <a:r>
              <a:rPr lang="de-DE" sz="1200" dirty="0">
                <a:latin typeface="Ruda" panose="02000000000000000000" pitchFamily="2" charset="0"/>
              </a:rPr>
              <a:t>Finanzen, Steuern und Buchführung, u.v.m.</a:t>
            </a:r>
          </a:p>
          <a:p>
            <a:r>
              <a:rPr lang="de-DE" sz="1200" dirty="0"/>
              <a:t>Basiert auf dem bewährten Vereins-, Informations-, Beratungs- und </a:t>
            </a:r>
            <a:br>
              <a:rPr lang="de-DE" sz="1200" dirty="0"/>
            </a:br>
            <a:r>
              <a:rPr lang="de-DE" sz="1200" dirty="0"/>
              <a:t>Schulungs-System (VIBSS) des LSB Nordrhein-Westfalen </a:t>
            </a:r>
          </a:p>
          <a:p>
            <a:pPr marL="0" indent="0">
              <a:buNone/>
            </a:pPr>
            <a:r>
              <a:rPr lang="de-DE" sz="1200" dirty="0"/>
              <a:t>Link: </a:t>
            </a:r>
            <a:r>
              <a:rPr lang="de-DE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VEREINSWISSEN:KOMPAKT </a:t>
            </a:r>
            <a:r>
              <a:rPr lang="de-DE" sz="800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de-DE" sz="800" dirty="0">
              <a:solidFill>
                <a:schemeClr val="accent5"/>
              </a:solidFill>
              <a:latin typeface="Ruda" panose="02000000000000000000" pitchFamily="2" charset="0"/>
            </a:endParaRPr>
          </a:p>
          <a:p>
            <a:endParaRPr lang="de-DE" sz="1200" dirty="0"/>
          </a:p>
          <a:p>
            <a:endParaRPr lang="de-DE" sz="1200" dirty="0"/>
          </a:p>
        </p:txBody>
      </p:sp>
      <p:sp>
        <p:nvSpPr>
          <p:cNvPr id="2" name="Foliennummernplatzhalter 2">
            <a:extLst>
              <a:ext uri="{FF2B5EF4-FFF2-40B4-BE49-F238E27FC236}">
                <a16:creationId xmlns:a16="http://schemas.microsoft.com/office/drawing/2014/main" id="{4F4A9D5B-51EB-7789-6C9D-F98CFBD3A8AD}"/>
              </a:ext>
            </a:extLst>
          </p:cNvPr>
          <p:cNvSpPr txBox="1">
            <a:spLocks/>
          </p:cNvSpPr>
          <p:nvPr/>
        </p:nvSpPr>
        <p:spPr>
          <a:xfrm>
            <a:off x="8667751" y="4964411"/>
            <a:ext cx="238124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685800" rtl="0" eaLnBrk="1" latinLnBrk="0" hangingPunct="1">
              <a:defRPr sz="600" kern="1200">
                <a:solidFill>
                  <a:schemeClr val="tx2"/>
                </a:solidFill>
                <a:latin typeface="Lucida Sans" panose="020B0602030504020204" pitchFamily="34" charset="77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| </a:t>
            </a:r>
            <a:fld id="{08E1858C-150A-D143-8298-12096D7BCEE1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3" name="Fußzeilenplatzhalter 6">
            <a:extLst>
              <a:ext uri="{FF2B5EF4-FFF2-40B4-BE49-F238E27FC236}">
                <a16:creationId xmlns:a16="http://schemas.microsoft.com/office/drawing/2014/main" id="{F8DCA0C9-6CFE-CB6C-85D2-80C71518690F}"/>
              </a:ext>
            </a:extLst>
          </p:cNvPr>
          <p:cNvSpPr txBox="1">
            <a:spLocks/>
          </p:cNvSpPr>
          <p:nvPr/>
        </p:nvSpPr>
        <p:spPr>
          <a:xfrm>
            <a:off x="2439988" y="4964409"/>
            <a:ext cx="6198483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0" algn="r" defTabSz="685800" rtl="0" eaLnBrk="1" latinLnBrk="0" hangingPunct="1">
              <a:defRPr sz="600" kern="1200">
                <a:solidFill>
                  <a:schemeClr val="tx2"/>
                </a:solidFill>
                <a:latin typeface="Lucida Sans" panose="020B0602030504020204" pitchFamily="34" charset="77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Ruda" panose="02000000000000000000" pitchFamily="2" charset="0"/>
              </a:rPr>
              <a:t>VEREINSWISSEN:KOMPAKT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7253823-F6CE-D6AE-8D4B-FD78EE005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2847" y="1200150"/>
            <a:ext cx="3247331" cy="243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39884"/>
      </p:ext>
    </p:extLst>
  </p:cSld>
  <p:clrMapOvr>
    <a:masterClrMapping/>
  </p:clrMapOvr>
</p:sld>
</file>

<file path=ppt/theme/theme1.xml><?xml version="1.0" encoding="utf-8"?>
<a:theme xmlns:a="http://schemas.openxmlformats.org/drawingml/2006/main" name="VIBSS">
  <a:themeElements>
    <a:clrScheme name="LSB Sachsen-Anhalt">
      <a:dk1>
        <a:srgbClr val="000000"/>
      </a:dk1>
      <a:lt1>
        <a:srgbClr val="FFFFFF"/>
      </a:lt1>
      <a:dk2>
        <a:srgbClr val="3C9286"/>
      </a:dk2>
      <a:lt2>
        <a:srgbClr val="FFFFFF"/>
      </a:lt2>
      <a:accent1>
        <a:srgbClr val="BBD143"/>
      </a:accent1>
      <a:accent2>
        <a:srgbClr val="00A13A"/>
      </a:accent2>
      <a:accent3>
        <a:srgbClr val="A2C617"/>
      </a:accent3>
      <a:accent4>
        <a:srgbClr val="2B1F59"/>
      </a:accent4>
      <a:accent5>
        <a:srgbClr val="3C9286"/>
      </a:accent5>
      <a:accent6>
        <a:srgbClr val="0C7779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B_21-0291_PPT" id="{6121D277-D534-944B-AF7D-DB105F4C0EE7}" vid="{EE3F42BE-B64F-C14B-9AED-487719BDF924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78c0218-d5ec-485a-9756-b8c83bee8f4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B717D27748F04AB49FFA3BD17DB7D6" ma:contentTypeVersion="9" ma:contentTypeDescription="Ein neues Dokument erstellen." ma:contentTypeScope="" ma:versionID="77ff7126ff0123153d3037195becff9c">
  <xsd:schema xmlns:xsd="http://www.w3.org/2001/XMLSchema" xmlns:xs="http://www.w3.org/2001/XMLSchema" xmlns:p="http://schemas.microsoft.com/office/2006/metadata/properties" xmlns:ns2="e78c0218-d5ec-485a-9756-b8c83bee8f48" targetNamespace="http://schemas.microsoft.com/office/2006/metadata/properties" ma:root="true" ma:fieldsID="aabd277b4e672687b80318d4ed1bf13a" ns2:_="">
    <xsd:import namespace="e78c0218-d5ec-485a-9756-b8c83bee8f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8c0218-d5ec-485a-9756-b8c83bee8f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97d292ff-976d-4a82-980d-d01effe0e5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3DA806-BFEE-45C3-AC05-057EC6C52F3A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e78c0218-d5ec-485a-9756-b8c83bee8f4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BC5781E-36AE-4F56-BEAE-1821039C5D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932C00-B587-40C2-B6A6-BEAC9EED35C0}">
  <ds:schemaRefs>
    <ds:schemaRef ds:uri="e78c0218-d5ec-485a-9756-b8c83bee8f4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LSB_21-0291_PPT</Template>
  <TotalTime>0</TotalTime>
  <Words>112</Words>
  <Application>Microsoft Office PowerPoint</Application>
  <PresentationFormat>Bildschirmpräsentation (16:9)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Aptos</vt:lpstr>
      <vt:lpstr>Arial</vt:lpstr>
      <vt:lpstr>Calibri</vt:lpstr>
      <vt:lpstr>Lucida Sans</vt:lpstr>
      <vt:lpstr>Ruda</vt:lpstr>
      <vt:lpstr>Ruda Black</vt:lpstr>
      <vt:lpstr>VIBSS</vt:lpstr>
      <vt:lpstr>VEREINSWISSEN:KOMPAKT (VEKO)</vt:lpstr>
      <vt:lpstr>VEREINSWISSEN:KOMPAKT (VEKO)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Präsentationsüberschrift über zwei oder drei Zeilen</dc:title>
  <dc:creator>Lisa Franke</dc:creator>
  <cp:lastModifiedBy>H. Shangama | LSB Sachsen-Anhalt</cp:lastModifiedBy>
  <cp:revision>6</cp:revision>
  <dcterms:created xsi:type="dcterms:W3CDTF">2022-06-13T08:21:47Z</dcterms:created>
  <dcterms:modified xsi:type="dcterms:W3CDTF">2026-06-04T10:44:59Z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0x010100FCB717D27748F04AB49FFA3BD17DB7D6</vt:lpwstr>
  </property>
  <property fmtid="{D5CDD505-2E9C-101B-9397-08002B2CF9AE}" pid="3" name="MediaServiceImageTags">
    <vt:lpwstr/>
  </property>
</Properties>
</file>